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855" r:id="rId2"/>
    <p:sldId id="1864" r:id="rId3"/>
    <p:sldId id="1865" r:id="rId4"/>
    <p:sldId id="1866" r:id="rId5"/>
    <p:sldId id="1867" r:id="rId6"/>
    <p:sldId id="1868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2617" y="2537943"/>
            <a:ext cx="8210282" cy="95177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460. HOTKHIATNA LAPI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A Song of Salvation</a:t>
            </a:r>
          </a:p>
          <a:p>
            <a:r>
              <a:rPr lang="en-US" sz="1500" dirty="0"/>
              <a:t>John 3:16</a:t>
            </a:r>
          </a:p>
          <a:p>
            <a:r>
              <a:rPr lang="en-US" sz="1500" dirty="0"/>
              <a:t>Philip Philips, 1834-1895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593528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lamdang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ding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Van pan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kumsuk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maw?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Van pan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kumsuk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maw?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539807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Hi, hi, hi,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kumsuk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theilo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le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880112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khasiat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khasiat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639244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kigen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umte’n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 ding uh hi;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Bawl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kholhsa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innpi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Bawl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kholhsa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innpi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870531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dawng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kiang lo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hilhsak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0517351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238</Words>
  <Application>Microsoft Office PowerPoint</Application>
  <PresentationFormat>On-screen Show (4:3)</PresentationFormat>
  <Paragraphs>40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460. HOTKHIATNA LAPI</vt:lpstr>
      <vt:lpstr>1</vt:lpstr>
      <vt:lpstr>Sakkik 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2018-12-15T07:35:41Z</dcterms:modified>
</cp:coreProperties>
</file>